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F9A79-8567-4B96-94B3-43720BB50DA7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1CCEC-AD24-4961-87A6-3BEED9946B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Itineraries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</a:t>
            </a:r>
            <a:r>
              <a:rPr lang="en-US" dirty="0" err="1" smtClean="0"/>
              <a:t>undi</a:t>
            </a:r>
            <a:r>
              <a:rPr lang="en-US" dirty="0" smtClean="0"/>
              <a:t>, le 8 </a:t>
            </a:r>
            <a:r>
              <a:rPr lang="en-US" dirty="0" err="1" smtClean="0"/>
              <a:t>septembre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1: </a:t>
            </a:r>
            <a:r>
              <a:rPr lang="en-US" dirty="0" err="1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2: </a:t>
            </a:r>
            <a:r>
              <a:rPr lang="en-US" dirty="0" err="1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3: </a:t>
            </a:r>
            <a:r>
              <a:rPr lang="en-US" dirty="0" err="1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4: </a:t>
            </a:r>
            <a:r>
              <a:rPr lang="en-US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322</Words>
  <Application>Microsoft Office PowerPoint</Application>
  <PresentationFormat>On-screen Show (4:3)</PresentationFormat>
  <Paragraphs>86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Itineraries</vt:lpstr>
      <vt:lpstr>Français 1: mardi</vt:lpstr>
      <vt:lpstr>Français 2: mardi</vt:lpstr>
      <vt:lpstr>Français 3: mardi</vt:lpstr>
      <vt:lpstr>Français 4: mardi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6</cp:revision>
  <dcterms:created xsi:type="dcterms:W3CDTF">2014-08-30T15:09:18Z</dcterms:created>
  <dcterms:modified xsi:type="dcterms:W3CDTF">2014-08-30T15:29:26Z</dcterms:modified>
</cp:coreProperties>
</file>